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7" d="100"/>
          <a:sy n="107" d="100"/>
        </p:scale>
        <p:origin x="-84" y="-60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s"/>
              <a:pPr lvl="0">
                <a:spcBef>
                  <a:spcPts val="0"/>
                </a:spcBef>
                <a:buNone/>
              </a:pPr>
              <a:t>‹Nº›</a:t>
            </a:fld>
            <a:endParaRPr lang="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s"/>
              <a:pPr lvl="0">
                <a:spcBef>
                  <a:spcPts val="0"/>
                </a:spcBef>
                <a:buNone/>
              </a:pPr>
              <a:t>‹Nº›</a:t>
            </a:fld>
            <a:endParaRPr lang="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s"/>
              <a:pPr lvl="0">
                <a:spcBef>
                  <a:spcPts val="0"/>
                </a:spcBef>
                <a:buNone/>
              </a:pPr>
              <a:t>‹Nº›</a:t>
            </a:fld>
            <a:endParaRPr lang="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s"/>
              <a:pPr lvl="0">
                <a:spcBef>
                  <a:spcPts val="0"/>
                </a:spcBef>
                <a:buNone/>
              </a:pPr>
              <a:t>‹Nº›</a:t>
            </a:fld>
            <a:endParaRPr lang="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s"/>
              <a:pPr lvl="0">
                <a:spcBef>
                  <a:spcPts val="0"/>
                </a:spcBef>
                <a:buNone/>
              </a:pPr>
              <a:t>‹Nº›</a:t>
            </a:fld>
            <a:endParaRPr lang="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s"/>
              <a:pPr lvl="0">
                <a:spcBef>
                  <a:spcPts val="0"/>
                </a:spcBef>
                <a:buNone/>
              </a:pPr>
              <a:t>‹Nº›</a:t>
            </a:fld>
            <a:endParaRPr lang="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s"/>
              <a:pPr lvl="0">
                <a:spcBef>
                  <a:spcPts val="0"/>
                </a:spcBef>
                <a:buNone/>
              </a:pPr>
              <a:t>‹Nº›</a:t>
            </a:fld>
            <a:endParaRPr lang="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s"/>
              <a:pPr lvl="0">
                <a:spcBef>
                  <a:spcPts val="0"/>
                </a:spcBef>
                <a:buNone/>
              </a:pPr>
              <a:t>‹Nº›</a:t>
            </a:fld>
            <a:endParaRPr lang="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s"/>
              <a:pPr lvl="0">
                <a:spcBef>
                  <a:spcPts val="0"/>
                </a:spcBef>
                <a:buNone/>
              </a:pPr>
              <a:t>‹Nº›</a:t>
            </a:fld>
            <a:endParaRPr lang="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s"/>
              <a:pPr lvl="0">
                <a:spcBef>
                  <a:spcPts val="0"/>
                </a:spcBef>
                <a:buNone/>
              </a:pPr>
              <a:t>‹Nº›</a:t>
            </a:fld>
            <a:endParaRPr lang="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s"/>
              <a:pPr lvl="0">
                <a:spcBef>
                  <a:spcPts val="0"/>
                </a:spcBef>
                <a:buNone/>
              </a:pPr>
              <a:t>‹Nº›</a:t>
            </a:fld>
            <a:endParaRPr lang="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s" sz="1000">
                <a:solidFill>
                  <a:schemeClr val="dk2"/>
                </a:solidFill>
              </a:rPr>
              <a:pPr lvl="0" algn="r">
                <a:spcBef>
                  <a:spcPts val="0"/>
                </a:spcBef>
                <a:buNone/>
              </a:pPr>
              <a:t>‹Nº›</a:t>
            </a:fld>
            <a:endParaRPr lang="es"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Shape 54"/>
          <p:cNvSpPr txBox="1">
            <a:spLocks noGrp="1"/>
          </p:cNvSpPr>
          <p:nvPr>
            <p:ph type="body" idx="1"/>
          </p:nvPr>
        </p:nvSpPr>
        <p:spPr>
          <a:xfrm>
            <a:off x="311700" y="709450"/>
            <a:ext cx="8520600" cy="3416400"/>
          </a:xfrm>
          <a:prstGeom prst="rect">
            <a:avLst/>
          </a:prstGeom>
        </p:spPr>
        <p:txBody>
          <a:bodyPr lIns="91425" tIns="91425" rIns="91425" bIns="91425" anchor="t" anchorCtr="0">
            <a:noAutofit/>
          </a:bodyPr>
          <a:lstStyle/>
          <a:p>
            <a:pPr lvl="0" algn="ctr">
              <a:spcBef>
                <a:spcPts val="0"/>
              </a:spcBef>
              <a:buNone/>
            </a:pPr>
            <a:r>
              <a:rPr lang="es" sz="5500">
                <a:solidFill>
                  <a:srgbClr val="FF0000"/>
                </a:solidFill>
              </a:rPr>
              <a:t>ZEIN DIRA ONE PIECE PROGRAMAREN PERTSONAI ONENAK?</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s" b="1">
                <a:solidFill>
                  <a:srgbClr val="000000"/>
                </a:solidFill>
              </a:rPr>
              <a:t>2. PERTSONAI ONENA</a:t>
            </a:r>
          </a:p>
        </p:txBody>
      </p:sp>
      <p:sp>
        <p:nvSpPr>
          <p:cNvPr id="116" name="Shape 116"/>
          <p:cNvSpPr txBox="1">
            <a:spLocks noGrp="1"/>
          </p:cNvSpPr>
          <p:nvPr>
            <p:ph type="body" idx="1"/>
          </p:nvPr>
        </p:nvSpPr>
        <p:spPr>
          <a:xfrm>
            <a:off x="0" y="1262275"/>
            <a:ext cx="6748200" cy="3881100"/>
          </a:xfrm>
          <a:prstGeom prst="rect">
            <a:avLst/>
          </a:prstGeom>
        </p:spPr>
        <p:txBody>
          <a:bodyPr lIns="91425" tIns="91425" rIns="91425" bIns="91425" anchor="t" anchorCtr="0">
            <a:noAutofit/>
          </a:bodyPr>
          <a:lstStyle/>
          <a:p>
            <a:pPr lvl="0" algn="ctr" rtl="0">
              <a:spcBef>
                <a:spcPts val="0"/>
              </a:spcBef>
              <a:buNone/>
            </a:pPr>
            <a:r>
              <a:rPr lang="es" sz="2400" u="sng">
                <a:solidFill>
                  <a:srgbClr val="00FF00"/>
                </a:solidFill>
              </a:rPr>
              <a:t>Shanks</a:t>
            </a:r>
          </a:p>
          <a:p>
            <a:pPr lvl="0" rtl="0">
              <a:spcBef>
                <a:spcPts val="0"/>
              </a:spcBef>
              <a:buNone/>
            </a:pPr>
            <a:r>
              <a:rPr lang="es">
                <a:solidFill>
                  <a:srgbClr val="0000FF"/>
                </a:solidFill>
              </a:rPr>
              <a:t>Luffy-ri gogor egin zion gizona da, gainera fruita Gomu Gomu aurkitu zuen eta ustekabean luffy-k jan egin zuen, horregatik da gomazkoa.</a:t>
            </a:r>
          </a:p>
          <a:p>
            <a:pPr lvl="0">
              <a:spcBef>
                <a:spcPts val="0"/>
              </a:spcBef>
              <a:buNone/>
            </a:pPr>
            <a:r>
              <a:rPr lang="es">
                <a:solidFill>
                  <a:srgbClr val="0000FF"/>
                </a:solidFill>
              </a:rPr>
              <a:t>Shanks gerran azaldu zen eta luffy-ren txikitako lagun bateri bizitza salbatu zion; Kobiri.</a:t>
            </a:r>
          </a:p>
        </p:txBody>
      </p:sp>
      <p:pic>
        <p:nvPicPr>
          <p:cNvPr id="117" name="Shape 117"/>
          <p:cNvPicPr preferRelativeResize="0"/>
          <p:nvPr/>
        </p:nvPicPr>
        <p:blipFill>
          <a:blip r:embed="rId4">
            <a:alphaModFix/>
          </a:blip>
          <a:stretch>
            <a:fillRect/>
          </a:stretch>
        </p:blipFill>
        <p:spPr>
          <a:xfrm>
            <a:off x="6748199" y="86425"/>
            <a:ext cx="2311024" cy="34361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s" b="1">
                <a:solidFill>
                  <a:srgbClr val="000000"/>
                </a:solidFill>
              </a:rPr>
              <a:t>1 PERTSONAI ONENA</a:t>
            </a:r>
          </a:p>
        </p:txBody>
      </p:sp>
      <p:sp>
        <p:nvSpPr>
          <p:cNvPr id="123" name="Shape 123"/>
          <p:cNvSpPr txBox="1">
            <a:spLocks noGrp="1"/>
          </p:cNvSpPr>
          <p:nvPr>
            <p:ph type="body" idx="1"/>
          </p:nvPr>
        </p:nvSpPr>
        <p:spPr>
          <a:xfrm>
            <a:off x="0" y="1152475"/>
            <a:ext cx="7088400" cy="3990900"/>
          </a:xfrm>
          <a:prstGeom prst="rect">
            <a:avLst/>
          </a:prstGeom>
        </p:spPr>
        <p:txBody>
          <a:bodyPr lIns="91425" tIns="91425" rIns="91425" bIns="91425" anchor="t" anchorCtr="0">
            <a:noAutofit/>
          </a:bodyPr>
          <a:lstStyle/>
          <a:p>
            <a:pPr lvl="0" algn="ctr" rtl="0">
              <a:spcBef>
                <a:spcPts val="0"/>
              </a:spcBef>
              <a:buNone/>
            </a:pPr>
            <a:r>
              <a:rPr lang="es" sz="2400" u="sng">
                <a:solidFill>
                  <a:srgbClr val="00FF00"/>
                </a:solidFill>
              </a:rPr>
              <a:t>Monkey D. Luffy</a:t>
            </a:r>
          </a:p>
          <a:p>
            <a:pPr lvl="0">
              <a:spcBef>
                <a:spcPts val="0"/>
              </a:spcBef>
              <a:buNone/>
            </a:pPr>
            <a:r>
              <a:rPr lang="es">
                <a:solidFill>
                  <a:srgbClr val="0000FF"/>
                </a:solidFill>
              </a:rPr>
              <a:t>Monkey D. Luffy programaren protagonista da eta piraten erregea izan nahi du, gainera asko haserretzen dio partida bat galtzea, honek bi anai ditu; Ace eta Sabo.</a:t>
            </a:r>
          </a:p>
          <a:p>
            <a:pPr lvl="0">
              <a:spcBef>
                <a:spcPts val="0"/>
              </a:spcBef>
              <a:buNone/>
            </a:pPr>
            <a:r>
              <a:rPr lang="es">
                <a:solidFill>
                  <a:srgbClr val="0000FF"/>
                </a:solidFill>
              </a:rPr>
              <a:t>Ace txiki txikitatik luffy eta Saborekin  jolasean egoten zen, baina 17 urte zituela itsasora abiatu zen talde baten bila. Egun batean, luffy-rekin elkartu zen gerra batean eta bere begi aurrean hil zen Ace.</a:t>
            </a:r>
          </a:p>
          <a:p>
            <a:pPr lvl="0" rtl="0">
              <a:spcBef>
                <a:spcPts val="0"/>
              </a:spcBef>
              <a:buNone/>
            </a:pPr>
            <a:r>
              <a:rPr lang="es">
                <a:solidFill>
                  <a:srgbClr val="0000FF"/>
                </a:solidFill>
              </a:rPr>
              <a:t>Sabo hiru anaietik lehenengo abiatu zen itsasorantz 13 urtekin eta ez zuen izan problema bat ere eta oraindik bizirik dago.</a:t>
            </a:r>
          </a:p>
          <a:p>
            <a:pPr lvl="0" rtl="0">
              <a:spcBef>
                <a:spcPts val="0"/>
              </a:spcBef>
              <a:buNone/>
            </a:pPr>
            <a:endParaRPr>
              <a:solidFill>
                <a:srgbClr val="FF0000"/>
              </a:solidFill>
            </a:endParaRPr>
          </a:p>
        </p:txBody>
      </p:sp>
      <p:pic>
        <p:nvPicPr>
          <p:cNvPr id="124" name="Shape 124"/>
          <p:cNvPicPr preferRelativeResize="0"/>
          <p:nvPr/>
        </p:nvPicPr>
        <p:blipFill>
          <a:blip r:embed="rId4">
            <a:alphaModFix/>
          </a:blip>
          <a:stretch>
            <a:fillRect/>
          </a:stretch>
        </p:blipFill>
        <p:spPr>
          <a:xfrm>
            <a:off x="7088500" y="139850"/>
            <a:ext cx="1847774" cy="26912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s" b="1">
                <a:solidFill>
                  <a:srgbClr val="000000"/>
                </a:solidFill>
              </a:rPr>
              <a:t>10. PERTSONAI ONENA:</a:t>
            </a:r>
          </a:p>
        </p:txBody>
      </p:sp>
      <p:sp>
        <p:nvSpPr>
          <p:cNvPr id="60" name="Shape 60"/>
          <p:cNvSpPr txBox="1">
            <a:spLocks noGrp="1"/>
          </p:cNvSpPr>
          <p:nvPr>
            <p:ph type="body" idx="1"/>
          </p:nvPr>
        </p:nvSpPr>
        <p:spPr>
          <a:xfrm>
            <a:off x="0" y="1234200"/>
            <a:ext cx="7153200" cy="3909300"/>
          </a:xfrm>
          <a:prstGeom prst="rect">
            <a:avLst/>
          </a:prstGeom>
        </p:spPr>
        <p:txBody>
          <a:bodyPr lIns="91425" tIns="91425" rIns="91425" bIns="91425" anchor="t" anchorCtr="0">
            <a:noAutofit/>
          </a:bodyPr>
          <a:lstStyle/>
          <a:p>
            <a:pPr lvl="0" algn="ctr" rtl="0">
              <a:spcBef>
                <a:spcPts val="0"/>
              </a:spcBef>
              <a:buNone/>
            </a:pPr>
            <a:r>
              <a:rPr lang="es" sz="2400" u="sng">
                <a:solidFill>
                  <a:srgbClr val="00FF00"/>
                </a:solidFill>
              </a:rPr>
              <a:t>Jinbe</a:t>
            </a:r>
          </a:p>
          <a:p>
            <a:pPr lvl="0" rtl="0">
              <a:spcBef>
                <a:spcPts val="0"/>
              </a:spcBef>
              <a:buNone/>
            </a:pPr>
            <a:r>
              <a:rPr lang="es">
                <a:solidFill>
                  <a:srgbClr val="0000FF"/>
                </a:solidFill>
              </a:rPr>
              <a:t>Jinbe lenoko shichibukaia da, hau da, almiranteari laguntzen diotenak dira eta 7 shichibukai daude, baina berak ez zuen nahi izan eta pirata bat izatea pentsatu zuen.</a:t>
            </a:r>
          </a:p>
          <a:p>
            <a:pPr lvl="0">
              <a:spcBef>
                <a:spcPts val="0"/>
              </a:spcBef>
              <a:buNone/>
            </a:pPr>
            <a:r>
              <a:rPr lang="es">
                <a:solidFill>
                  <a:srgbClr val="0000FF"/>
                </a:solidFill>
              </a:rPr>
              <a:t>Horrez gain Luffy mareatu egin zen bere anaia hil egin zelako eta Jinbeiek bizitza salbatu zion</a:t>
            </a:r>
          </a:p>
        </p:txBody>
      </p:sp>
      <p:pic>
        <p:nvPicPr>
          <p:cNvPr id="61" name="Shape 61"/>
          <p:cNvPicPr preferRelativeResize="0"/>
          <p:nvPr/>
        </p:nvPicPr>
        <p:blipFill>
          <a:blip r:embed="rId4">
            <a:alphaModFix/>
          </a:blip>
          <a:stretch>
            <a:fillRect/>
          </a:stretch>
        </p:blipFill>
        <p:spPr>
          <a:xfrm>
            <a:off x="7153350" y="75050"/>
            <a:ext cx="1873449" cy="26804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s" b="1">
                <a:solidFill>
                  <a:srgbClr val="000000"/>
                </a:solidFill>
              </a:rPr>
              <a:t>9. PERTSONAI ONENA</a:t>
            </a:r>
          </a:p>
        </p:txBody>
      </p:sp>
      <p:sp>
        <p:nvSpPr>
          <p:cNvPr id="67" name="Shape 67"/>
          <p:cNvSpPr txBox="1">
            <a:spLocks noGrp="1"/>
          </p:cNvSpPr>
          <p:nvPr>
            <p:ph type="body" idx="1"/>
          </p:nvPr>
        </p:nvSpPr>
        <p:spPr>
          <a:xfrm>
            <a:off x="0" y="1152475"/>
            <a:ext cx="7185600" cy="3990900"/>
          </a:xfrm>
          <a:prstGeom prst="rect">
            <a:avLst/>
          </a:prstGeom>
        </p:spPr>
        <p:txBody>
          <a:bodyPr lIns="91425" tIns="91425" rIns="91425" bIns="91425" anchor="t" anchorCtr="0">
            <a:noAutofit/>
          </a:bodyPr>
          <a:lstStyle/>
          <a:p>
            <a:pPr lvl="0" algn="ctr" rtl="0">
              <a:spcBef>
                <a:spcPts val="0"/>
              </a:spcBef>
              <a:buNone/>
            </a:pPr>
            <a:r>
              <a:rPr lang="es" sz="2400" u="sng">
                <a:solidFill>
                  <a:srgbClr val="00FF00"/>
                </a:solidFill>
              </a:rPr>
              <a:t>Belatz begi</a:t>
            </a:r>
          </a:p>
          <a:p>
            <a:pPr lvl="0">
              <a:spcBef>
                <a:spcPts val="0"/>
              </a:spcBef>
              <a:buNone/>
            </a:pPr>
            <a:r>
              <a:rPr lang="es">
                <a:solidFill>
                  <a:srgbClr val="0000FF"/>
                </a:solidFill>
              </a:rPr>
              <a:t>Hau marinelako 3 onenetarikoen laguntzailea da, eta hoietako bat belatz begi da, espata erabiltzen munduko onena da. Gainera, Roronoa Zorori entrenatu zion hobeagoa izateko. Roronoa Zoro Luffy-ren taldekoa da.</a:t>
            </a:r>
          </a:p>
        </p:txBody>
      </p:sp>
      <p:pic>
        <p:nvPicPr>
          <p:cNvPr id="68" name="Shape 68"/>
          <p:cNvPicPr preferRelativeResize="0"/>
          <p:nvPr/>
        </p:nvPicPr>
        <p:blipFill>
          <a:blip r:embed="rId4">
            <a:alphaModFix/>
          </a:blip>
          <a:stretch>
            <a:fillRect/>
          </a:stretch>
        </p:blipFill>
        <p:spPr>
          <a:xfrm>
            <a:off x="7185750" y="64825"/>
            <a:ext cx="1874900" cy="30587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s" b="1">
                <a:solidFill>
                  <a:srgbClr val="000000"/>
                </a:solidFill>
              </a:rPr>
              <a:t>8. PERTSONAI ONENA</a:t>
            </a:r>
          </a:p>
        </p:txBody>
      </p:sp>
      <p:sp>
        <p:nvSpPr>
          <p:cNvPr id="74" name="Shape 74"/>
          <p:cNvSpPr txBox="1">
            <a:spLocks noGrp="1"/>
          </p:cNvSpPr>
          <p:nvPr>
            <p:ph type="body" idx="1"/>
          </p:nvPr>
        </p:nvSpPr>
        <p:spPr>
          <a:xfrm>
            <a:off x="0" y="1152475"/>
            <a:ext cx="7113900" cy="3990900"/>
          </a:xfrm>
          <a:prstGeom prst="rect">
            <a:avLst/>
          </a:prstGeom>
        </p:spPr>
        <p:txBody>
          <a:bodyPr lIns="91425" tIns="91425" rIns="91425" bIns="91425" anchor="t" anchorCtr="0">
            <a:noAutofit/>
          </a:bodyPr>
          <a:lstStyle/>
          <a:p>
            <a:pPr lvl="0" algn="ctr" rtl="0">
              <a:spcBef>
                <a:spcPts val="0"/>
              </a:spcBef>
              <a:buNone/>
            </a:pPr>
            <a:r>
              <a:rPr lang="es" sz="2400" u="sng">
                <a:solidFill>
                  <a:srgbClr val="00FF00"/>
                </a:solidFill>
              </a:rPr>
              <a:t>Kizaru</a:t>
            </a:r>
          </a:p>
          <a:p>
            <a:pPr lvl="0" rtl="0">
              <a:spcBef>
                <a:spcPts val="0"/>
              </a:spcBef>
              <a:buNone/>
            </a:pPr>
            <a:r>
              <a:rPr lang="es">
                <a:solidFill>
                  <a:srgbClr val="0000FF"/>
                </a:solidFill>
              </a:rPr>
              <a:t>Kizaru marinelako 3 honenetariko bat da, hau da,marinelak pirata guztiak desagertzea nahi du eta horregaitik egin zuten gerra bat non marinelak irabazi zuen.</a:t>
            </a:r>
          </a:p>
          <a:p>
            <a:pPr lvl="0">
              <a:spcBef>
                <a:spcPts val="0"/>
              </a:spcBef>
              <a:buNone/>
            </a:pPr>
            <a:r>
              <a:rPr lang="es">
                <a:solidFill>
                  <a:srgbClr val="0000FF"/>
                </a:solidFill>
              </a:rPr>
              <a:t>Hau Archipielago Sabaodin azaldu zen lehenengo aldiz luffy-ri eta bere taldekoei hiltzeko, baina azkenean beste pertsona batek (Kumak) 2 urte desagertzea egin zioten talde guztiari</a:t>
            </a:r>
          </a:p>
        </p:txBody>
      </p:sp>
      <p:pic>
        <p:nvPicPr>
          <p:cNvPr id="75" name="Shape 75"/>
          <p:cNvPicPr preferRelativeResize="0"/>
          <p:nvPr/>
        </p:nvPicPr>
        <p:blipFill>
          <a:blip r:embed="rId4">
            <a:alphaModFix/>
          </a:blip>
          <a:stretch>
            <a:fillRect/>
          </a:stretch>
        </p:blipFill>
        <p:spPr>
          <a:xfrm>
            <a:off x="7113950" y="60474"/>
            <a:ext cx="1977525" cy="26517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s" b="1">
                <a:solidFill>
                  <a:srgbClr val="000000"/>
                </a:solidFill>
              </a:rPr>
              <a:t>7. PERTSONAI ONENA</a:t>
            </a:r>
          </a:p>
        </p:txBody>
      </p:sp>
      <p:sp>
        <p:nvSpPr>
          <p:cNvPr id="81" name="Shape 81"/>
          <p:cNvSpPr txBox="1">
            <a:spLocks noGrp="1"/>
          </p:cNvSpPr>
          <p:nvPr>
            <p:ph type="body" idx="1"/>
          </p:nvPr>
        </p:nvSpPr>
        <p:spPr>
          <a:xfrm>
            <a:off x="0" y="1208250"/>
            <a:ext cx="7009800" cy="3935100"/>
          </a:xfrm>
          <a:prstGeom prst="rect">
            <a:avLst/>
          </a:prstGeom>
        </p:spPr>
        <p:txBody>
          <a:bodyPr lIns="91425" tIns="91425" rIns="91425" bIns="91425" anchor="t" anchorCtr="0">
            <a:noAutofit/>
          </a:bodyPr>
          <a:lstStyle/>
          <a:p>
            <a:pPr lvl="0" algn="ctr" rtl="0">
              <a:spcBef>
                <a:spcPts val="0"/>
              </a:spcBef>
              <a:buNone/>
            </a:pPr>
            <a:r>
              <a:rPr lang="es" sz="2400" u="sng">
                <a:solidFill>
                  <a:srgbClr val="00FF00"/>
                </a:solidFill>
              </a:rPr>
              <a:t>Akainu</a:t>
            </a:r>
          </a:p>
          <a:p>
            <a:pPr lvl="0" rtl="0">
              <a:spcBef>
                <a:spcPts val="0"/>
              </a:spcBef>
              <a:buNone/>
            </a:pPr>
            <a:r>
              <a:rPr lang="es">
                <a:solidFill>
                  <a:srgbClr val="0000FF"/>
                </a:solidFill>
              </a:rPr>
              <a:t>Akainu ere marinelako Almirante bat da. Akainu berak hil zion Ace-ri eta Shirohigeri erdi hilda utzi zion.</a:t>
            </a:r>
          </a:p>
          <a:p>
            <a:pPr lvl="0" rtl="0">
              <a:spcBef>
                <a:spcPts val="0"/>
              </a:spcBef>
              <a:buNone/>
            </a:pPr>
            <a:r>
              <a:rPr lang="es">
                <a:solidFill>
                  <a:srgbClr val="0000FF"/>
                </a:solidFill>
              </a:rPr>
              <a:t>Labazko pertsona bat da, eta pertsona gehienen ustez 3 almirantetatik onena da.</a:t>
            </a:r>
          </a:p>
        </p:txBody>
      </p:sp>
      <p:pic>
        <p:nvPicPr>
          <p:cNvPr id="82" name="Shape 82"/>
          <p:cNvPicPr preferRelativeResize="0"/>
          <p:nvPr/>
        </p:nvPicPr>
        <p:blipFill>
          <a:blip r:embed="rId4">
            <a:alphaModFix/>
          </a:blip>
          <a:stretch>
            <a:fillRect/>
          </a:stretch>
        </p:blipFill>
        <p:spPr>
          <a:xfrm>
            <a:off x="7009900" y="83525"/>
            <a:ext cx="1971800" cy="25854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s" b="1">
                <a:solidFill>
                  <a:srgbClr val="000000"/>
                </a:solidFill>
              </a:rPr>
              <a:t>6. PERTSONAI ONENA</a:t>
            </a:r>
          </a:p>
        </p:txBody>
      </p:sp>
      <p:sp>
        <p:nvSpPr>
          <p:cNvPr id="88" name="Shape 88"/>
          <p:cNvSpPr txBox="1">
            <a:spLocks noGrp="1"/>
          </p:cNvSpPr>
          <p:nvPr>
            <p:ph type="body" idx="1"/>
          </p:nvPr>
        </p:nvSpPr>
        <p:spPr>
          <a:xfrm>
            <a:off x="0" y="1229850"/>
            <a:ext cx="6894300" cy="3913500"/>
          </a:xfrm>
          <a:prstGeom prst="rect">
            <a:avLst/>
          </a:prstGeom>
        </p:spPr>
        <p:txBody>
          <a:bodyPr lIns="91425" tIns="91425" rIns="91425" bIns="91425" anchor="t" anchorCtr="0">
            <a:noAutofit/>
          </a:bodyPr>
          <a:lstStyle/>
          <a:p>
            <a:pPr lvl="0" algn="ctr" rtl="0">
              <a:spcBef>
                <a:spcPts val="0"/>
              </a:spcBef>
              <a:buNone/>
            </a:pPr>
            <a:r>
              <a:rPr lang="es" sz="2400" u="sng">
                <a:solidFill>
                  <a:srgbClr val="00FF00"/>
                </a:solidFill>
              </a:rPr>
              <a:t>Marshall D. Teach Bizar-beltz</a:t>
            </a:r>
          </a:p>
          <a:p>
            <a:pPr lvl="0" rtl="0">
              <a:spcBef>
                <a:spcPts val="0"/>
              </a:spcBef>
              <a:buNone/>
            </a:pPr>
            <a:r>
              <a:rPr lang="es">
                <a:solidFill>
                  <a:srgbClr val="0000FF"/>
                </a:solidFill>
              </a:rPr>
              <a:t>Honek fruitu Yami Yami dauka; hau da iluntasuneko fruitua du eta ahal dizu zure gorputza berarengana eraman.</a:t>
            </a:r>
          </a:p>
          <a:p>
            <a:pPr lvl="0" rtl="0">
              <a:spcBef>
                <a:spcPts val="0"/>
              </a:spcBef>
              <a:buNone/>
            </a:pPr>
            <a:r>
              <a:rPr lang="es">
                <a:solidFill>
                  <a:srgbClr val="0000FF"/>
                </a:solidFill>
              </a:rPr>
              <a:t>Shirohige hiltzean bere gorputz barrura joan zen eta leno berak zeukan fruitua hartu eta berarentzat hartzea erabaki zuen.</a:t>
            </a:r>
          </a:p>
          <a:p>
            <a:pPr lvl="0">
              <a:spcBef>
                <a:spcPts val="0"/>
              </a:spcBef>
              <a:buNone/>
            </a:pPr>
            <a:endParaRPr>
              <a:solidFill>
                <a:srgbClr val="0000FF"/>
              </a:solidFill>
            </a:endParaRPr>
          </a:p>
        </p:txBody>
      </p:sp>
      <p:pic>
        <p:nvPicPr>
          <p:cNvPr id="89" name="Shape 89"/>
          <p:cNvPicPr preferRelativeResize="0"/>
          <p:nvPr/>
        </p:nvPicPr>
        <p:blipFill>
          <a:blip r:embed="rId4">
            <a:alphaModFix/>
          </a:blip>
          <a:stretch>
            <a:fillRect/>
          </a:stretch>
        </p:blipFill>
        <p:spPr>
          <a:xfrm>
            <a:off x="6894475" y="75025"/>
            <a:ext cx="2143125" cy="27452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s" b="1">
                <a:solidFill>
                  <a:srgbClr val="000000"/>
                </a:solidFill>
              </a:rPr>
              <a:t>5. PERTSONAI ONENA</a:t>
            </a:r>
          </a:p>
        </p:txBody>
      </p:sp>
      <p:sp>
        <p:nvSpPr>
          <p:cNvPr id="95" name="Shape 95"/>
          <p:cNvSpPr txBox="1">
            <a:spLocks noGrp="1"/>
          </p:cNvSpPr>
          <p:nvPr>
            <p:ph type="body" idx="1"/>
          </p:nvPr>
        </p:nvSpPr>
        <p:spPr>
          <a:xfrm>
            <a:off x="0" y="1152600"/>
            <a:ext cx="6797400" cy="3990900"/>
          </a:xfrm>
          <a:prstGeom prst="rect">
            <a:avLst/>
          </a:prstGeom>
        </p:spPr>
        <p:txBody>
          <a:bodyPr lIns="91425" tIns="91425" rIns="91425" bIns="91425" anchor="t" anchorCtr="0">
            <a:noAutofit/>
          </a:bodyPr>
          <a:lstStyle/>
          <a:p>
            <a:pPr lvl="0" algn="ctr" rtl="0">
              <a:spcBef>
                <a:spcPts val="0"/>
              </a:spcBef>
              <a:buNone/>
            </a:pPr>
            <a:r>
              <a:rPr lang="es" sz="2400" u="sng">
                <a:solidFill>
                  <a:srgbClr val="00FF00"/>
                </a:solidFill>
              </a:rPr>
              <a:t>Yonkou Kaido</a:t>
            </a:r>
          </a:p>
          <a:p>
            <a:pPr lvl="0">
              <a:spcBef>
                <a:spcPts val="0"/>
              </a:spcBef>
              <a:buNone/>
            </a:pPr>
            <a:r>
              <a:rPr lang="es">
                <a:solidFill>
                  <a:srgbClr val="0000FF"/>
                </a:solidFill>
              </a:rPr>
              <a:t>Pirata beldurgarrien erregea da, oso handia eta indartsua da. Gainera zeruko uhartetik hiltzen saiatu zen baina ez zitzaion ezer gertatu. Munduko pirata onenetarikoa da.</a:t>
            </a:r>
          </a:p>
        </p:txBody>
      </p:sp>
      <p:pic>
        <p:nvPicPr>
          <p:cNvPr id="96" name="Shape 96"/>
          <p:cNvPicPr preferRelativeResize="0"/>
          <p:nvPr/>
        </p:nvPicPr>
        <p:blipFill>
          <a:blip r:embed="rId4">
            <a:alphaModFix/>
          </a:blip>
          <a:stretch>
            <a:fillRect/>
          </a:stretch>
        </p:blipFill>
        <p:spPr>
          <a:xfrm>
            <a:off x="6754075" y="117275"/>
            <a:ext cx="2301075" cy="27354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s" b="1">
                <a:solidFill>
                  <a:srgbClr val="000000"/>
                </a:solidFill>
              </a:rPr>
              <a:t>4. PERTSONAI ONENA</a:t>
            </a:r>
          </a:p>
        </p:txBody>
      </p:sp>
      <p:sp>
        <p:nvSpPr>
          <p:cNvPr id="102" name="Shape 102"/>
          <p:cNvSpPr txBox="1">
            <a:spLocks noGrp="1"/>
          </p:cNvSpPr>
          <p:nvPr>
            <p:ph type="body" idx="1"/>
          </p:nvPr>
        </p:nvSpPr>
        <p:spPr>
          <a:xfrm>
            <a:off x="0" y="1152475"/>
            <a:ext cx="6829200" cy="3990900"/>
          </a:xfrm>
          <a:prstGeom prst="rect">
            <a:avLst/>
          </a:prstGeom>
        </p:spPr>
        <p:txBody>
          <a:bodyPr lIns="91425" tIns="91425" rIns="91425" bIns="91425" anchor="t" anchorCtr="0">
            <a:noAutofit/>
          </a:bodyPr>
          <a:lstStyle/>
          <a:p>
            <a:pPr lvl="0" algn="ctr" rtl="0">
              <a:spcBef>
                <a:spcPts val="0"/>
              </a:spcBef>
              <a:buNone/>
            </a:pPr>
            <a:r>
              <a:rPr lang="es" sz="2400" u="sng">
                <a:solidFill>
                  <a:srgbClr val="00FF00"/>
                </a:solidFill>
              </a:rPr>
              <a:t>Silvers Rayleigh</a:t>
            </a:r>
          </a:p>
          <a:p>
            <a:pPr lvl="0" rtl="0">
              <a:spcBef>
                <a:spcPts val="0"/>
              </a:spcBef>
              <a:buNone/>
            </a:pPr>
            <a:r>
              <a:rPr lang="es">
                <a:solidFill>
                  <a:srgbClr val="0000FF"/>
                </a:solidFill>
              </a:rPr>
              <a:t>Rayleigh piraten erregearen taldekoa izan zen, oso ona da eta errege iluna deitzen diote.</a:t>
            </a:r>
          </a:p>
          <a:p>
            <a:pPr lvl="0" rtl="0">
              <a:spcBef>
                <a:spcPts val="0"/>
              </a:spcBef>
              <a:buNone/>
            </a:pPr>
            <a:r>
              <a:rPr lang="es">
                <a:solidFill>
                  <a:srgbClr val="0000FF"/>
                </a:solidFill>
              </a:rPr>
              <a:t>Gerra ondoren bera izan zel luffy-ri entrenatu ziona partida gehiago ez galtzeko.</a:t>
            </a:r>
          </a:p>
          <a:p>
            <a:pPr lvl="0">
              <a:spcBef>
                <a:spcPts val="0"/>
              </a:spcBef>
              <a:buNone/>
            </a:pPr>
            <a:endParaRPr>
              <a:solidFill>
                <a:srgbClr val="0000FF"/>
              </a:solidFill>
            </a:endParaRPr>
          </a:p>
        </p:txBody>
      </p:sp>
      <p:pic>
        <p:nvPicPr>
          <p:cNvPr id="103" name="Shape 103"/>
          <p:cNvPicPr preferRelativeResize="0"/>
          <p:nvPr/>
        </p:nvPicPr>
        <p:blipFill>
          <a:blip r:embed="rId4">
            <a:alphaModFix/>
          </a:blip>
          <a:stretch>
            <a:fillRect/>
          </a:stretch>
        </p:blipFill>
        <p:spPr>
          <a:xfrm>
            <a:off x="6829200" y="64225"/>
            <a:ext cx="2240700" cy="28751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s" b="1">
                <a:solidFill>
                  <a:srgbClr val="000000"/>
                </a:solidFill>
              </a:rPr>
              <a:t>3. PERTSONAI ONENA</a:t>
            </a:r>
          </a:p>
        </p:txBody>
      </p:sp>
      <p:sp>
        <p:nvSpPr>
          <p:cNvPr id="109" name="Shape 109"/>
          <p:cNvSpPr txBox="1">
            <a:spLocks noGrp="1"/>
          </p:cNvSpPr>
          <p:nvPr>
            <p:ph type="body" idx="1"/>
          </p:nvPr>
        </p:nvSpPr>
        <p:spPr>
          <a:xfrm>
            <a:off x="0" y="1240675"/>
            <a:ext cx="6904800" cy="3902700"/>
          </a:xfrm>
          <a:prstGeom prst="rect">
            <a:avLst/>
          </a:prstGeom>
        </p:spPr>
        <p:txBody>
          <a:bodyPr lIns="91425" tIns="91425" rIns="91425" bIns="91425" anchor="t" anchorCtr="0">
            <a:noAutofit/>
          </a:bodyPr>
          <a:lstStyle/>
          <a:p>
            <a:pPr lvl="0" algn="ctr" rtl="0">
              <a:spcBef>
                <a:spcPts val="0"/>
              </a:spcBef>
              <a:buNone/>
            </a:pPr>
            <a:r>
              <a:rPr lang="es" sz="2400" u="sng">
                <a:solidFill>
                  <a:srgbClr val="00FF00"/>
                </a:solidFill>
              </a:rPr>
              <a:t>Shirohige (Bizar-zuri)</a:t>
            </a:r>
          </a:p>
          <a:p>
            <a:pPr lvl="0">
              <a:spcBef>
                <a:spcPts val="0"/>
              </a:spcBef>
              <a:buNone/>
            </a:pPr>
            <a:r>
              <a:rPr lang="es">
                <a:solidFill>
                  <a:srgbClr val="0000FF"/>
                </a:solidFill>
              </a:rPr>
              <a:t>Shirohige Ace-ren taldekoa zen, gerran berari zalbatzera joan zen baina azkenean Ace hil egin zen. Horrez gain Akainuk erdi hilda utzi zion eta azkenin bizar beltzek bukatu zuen, eta tente hil zen. Shirohige oso indartsua eta alaia zen.</a:t>
            </a:r>
          </a:p>
          <a:p>
            <a:pPr lvl="0" rtl="0">
              <a:spcBef>
                <a:spcPts val="0"/>
              </a:spcBef>
              <a:buNone/>
            </a:pPr>
            <a:endParaRPr>
              <a:solidFill>
                <a:srgbClr val="0000FF"/>
              </a:solidFill>
            </a:endParaRPr>
          </a:p>
          <a:p>
            <a:pPr lvl="0">
              <a:spcBef>
                <a:spcPts val="0"/>
              </a:spcBef>
              <a:buNone/>
            </a:pPr>
            <a:endParaRPr>
              <a:solidFill>
                <a:srgbClr val="0000FF"/>
              </a:solidFill>
            </a:endParaRPr>
          </a:p>
        </p:txBody>
      </p:sp>
      <p:pic>
        <p:nvPicPr>
          <p:cNvPr id="110" name="Shape 110"/>
          <p:cNvPicPr preferRelativeResize="0"/>
          <p:nvPr/>
        </p:nvPicPr>
        <p:blipFill>
          <a:blip r:embed="rId4">
            <a:alphaModFix/>
          </a:blip>
          <a:stretch>
            <a:fillRect/>
          </a:stretch>
        </p:blipFill>
        <p:spPr>
          <a:xfrm>
            <a:off x="6904825" y="53425"/>
            <a:ext cx="2186799" cy="2842525"/>
          </a:xfrm>
          <a:prstGeom prst="rect">
            <a:avLst/>
          </a:prstGeom>
          <a:noFill/>
          <a:ln>
            <a:noFill/>
          </a:ln>
        </p:spPr>
      </p:pic>
    </p:spTree>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504</Words>
  <PresentationFormat>Presentación en pantalla (16:9)</PresentationFormat>
  <Paragraphs>39</Paragraphs>
  <Slides>11</Slides>
  <Notes>11</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simple-light-2</vt:lpstr>
      <vt:lpstr>Diapositiva 1</vt:lpstr>
      <vt:lpstr>10. PERTSONAI ONENA:</vt:lpstr>
      <vt:lpstr>9. PERTSONAI ONENA</vt:lpstr>
      <vt:lpstr>8. PERTSONAI ONENA</vt:lpstr>
      <vt:lpstr>7. PERTSONAI ONENA</vt:lpstr>
      <vt:lpstr>6. PERTSONAI ONENA</vt:lpstr>
      <vt:lpstr>5. PERTSONAI ONENA</vt:lpstr>
      <vt:lpstr>4. PERTSONAI ONENA</vt:lpstr>
      <vt:lpstr>3. PERTSONAI ONENA</vt:lpstr>
      <vt:lpstr>2. PERTSONAI ONENA</vt:lpstr>
      <vt:lpstr>1 PERTSONAI ONENA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Administrador</dc:creator>
  <cp:lastModifiedBy>usuario</cp:lastModifiedBy>
  <cp:revision>1</cp:revision>
  <dcterms:modified xsi:type="dcterms:W3CDTF">2016-10-10T15:50:25Z</dcterms:modified>
</cp:coreProperties>
</file>